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
  </p:notes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p:restoredTop sz="94679"/>
  </p:normalViewPr>
  <p:slideViewPr>
    <p:cSldViewPr snapToGrid="0" snapToObjects="1">
      <p:cViewPr varScale="1">
        <p:scale>
          <a:sx n="71" d="100"/>
          <a:sy n="71" d="100"/>
        </p:scale>
        <p:origin x="176" y="8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2FE10-EA09-254A-BCD9-546952E114EE}" type="datetimeFigureOut">
              <a:rPr lang="en-US" smtClean="0"/>
              <a:t>9/24/20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2F44F-6E6B-6F40-AC49-D831F1B29CDF}" type="slidenum">
              <a:rPr lang="en-US" smtClean="0"/>
              <a:t>‹#›</a:t>
            </a:fld>
            <a:endParaRPr lang="en-US"/>
          </a:p>
        </p:txBody>
      </p:sp>
    </p:spTree>
    <p:extLst>
      <p:ext uri="{BB962C8B-B14F-4D97-AF65-F5344CB8AC3E}">
        <p14:creationId xmlns:p14="http://schemas.microsoft.com/office/powerpoint/2010/main" val="16806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B2F44F-6E6B-6F40-AC49-D831F1B29CDF}" type="slidenum">
              <a:rPr lang="en-US" smtClean="0"/>
              <a:t>5</a:t>
            </a:fld>
            <a:endParaRPr lang="en-US"/>
          </a:p>
        </p:txBody>
      </p:sp>
    </p:spTree>
    <p:extLst>
      <p:ext uri="{BB962C8B-B14F-4D97-AF65-F5344CB8AC3E}">
        <p14:creationId xmlns:p14="http://schemas.microsoft.com/office/powerpoint/2010/main" val="35294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2A56354-90B1-4443-BB33-80428F14E0E9}" type="datetimeFigureOut">
              <a:rPr lang="en-US" smtClean="0"/>
              <a:t>9/24/20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288517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56354-90B1-4443-BB33-80428F14E0E9}"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337858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9921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56354-90B1-4443-BB33-80428F14E0E9}" type="datetimeFigureOut">
              <a:rPr lang="en-US" smtClean="0"/>
              <a:t>9/24/20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325941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20836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32587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368445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A56354-90B1-4443-BB33-80428F14E0E9}" type="datetimeFigureOut">
              <a:rPr lang="en-US" smtClean="0"/>
              <a:t>9/24/20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145184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196966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A56354-90B1-4443-BB33-80428F14E0E9}" type="datetimeFigureOut">
              <a:rPr lang="en-US" smtClean="0"/>
              <a:t>9/24/20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357925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52A56354-90B1-4443-BB33-80428F14E0E9}" type="datetimeFigureOut">
              <a:rPr lang="en-US" smtClean="0"/>
              <a:t>9/24/20</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EAA2A19-73F8-8C4D-8B4C-BE291BD1F9BA}" type="slidenum">
              <a:rPr lang="en-US" smtClean="0"/>
              <a:t>‹#›</a:t>
            </a:fld>
            <a:endParaRPr lang="en-US"/>
          </a:p>
        </p:txBody>
      </p:sp>
    </p:spTree>
    <p:extLst>
      <p:ext uri="{BB962C8B-B14F-4D97-AF65-F5344CB8AC3E}">
        <p14:creationId xmlns:p14="http://schemas.microsoft.com/office/powerpoint/2010/main" val="11643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2A56354-90B1-4443-BB33-80428F14E0E9}" type="datetimeFigureOut">
              <a:rPr lang="en-US" smtClean="0"/>
              <a:t>9/24/20</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EAA2A19-73F8-8C4D-8B4C-BE291BD1F9BA}" type="slidenum">
              <a:rPr lang="en-US" smtClean="0"/>
              <a:t>‹#›</a:t>
            </a:fld>
            <a:endParaRPr lang="en-US"/>
          </a:p>
        </p:txBody>
      </p:sp>
    </p:spTree>
    <p:extLst>
      <p:ext uri="{BB962C8B-B14F-4D97-AF65-F5344CB8AC3E}">
        <p14:creationId xmlns:p14="http://schemas.microsoft.com/office/powerpoint/2010/main" val="4463242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s://www.greenmountainaviation.com/custom-interior-refurbishin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360fabrication.com/" TargetMode="External"/><Relationship Id="rId5" Type="http://schemas.openxmlformats.org/officeDocument/2006/relationships/hyperlink" Target="mailto:info@360fabrication.com" TargetMode="External"/><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B9127C-11A1-AC4C-9714-BCF8E1B2960E}"/>
              </a:ext>
            </a:extLst>
          </p:cNvPr>
          <p:cNvSpPr>
            <a:spLocks noGrp="1"/>
          </p:cNvSpPr>
          <p:nvPr>
            <p:ph type="subTitle" idx="1"/>
          </p:nvPr>
        </p:nvSpPr>
        <p:spPr>
          <a:xfrm>
            <a:off x="1436318" y="1367012"/>
            <a:ext cx="9144000" cy="1655762"/>
          </a:xfrm>
        </p:spPr>
        <p:txBody>
          <a:bodyPr/>
          <a:lstStyle/>
          <a:p>
            <a:r>
              <a:rPr lang="en-CA" sz="2000" b="1" dirty="0"/>
              <a:t>Restoration, Upholstery And Custom Builds</a:t>
            </a:r>
          </a:p>
          <a:p>
            <a:endParaRPr lang="en-US" dirty="0"/>
          </a:p>
        </p:txBody>
      </p:sp>
      <p:pic>
        <p:nvPicPr>
          <p:cNvPr id="1028" name="Picture 4" descr="360 Fabrication Inc. | High End Custom Fabrication | Abbotsford, B.C.">
            <a:extLst>
              <a:ext uri="{FF2B5EF4-FFF2-40B4-BE49-F238E27FC236}">
                <a16:creationId xmlns:a16="http://schemas.microsoft.com/office/drawing/2014/main" id="{1304AFC7-69E9-834B-BE1E-75F308F9A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490" y="2406671"/>
            <a:ext cx="2805656" cy="258415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1DBC7E4B-C771-A84E-BE65-714FC8A2B5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92135332"/>
      </p:ext>
    </p:extLst>
  </p:cSld>
  <p:clrMapOvr>
    <a:masterClrMapping/>
  </p:clrMapOvr>
  <mc:AlternateContent xmlns:mc="http://schemas.openxmlformats.org/markup-compatibility/2006">
    <mc:Choice xmlns:p14="http://schemas.microsoft.com/office/powerpoint/2010/main" Requires="p14">
      <p:transition spd="slow" p14:dur="2000" advTm="4220"/>
    </mc:Choice>
    <mc:Fallback>
      <p:transition spd="slow" advTm="4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C060D-D221-3649-830D-6628707CD929}"/>
              </a:ext>
            </a:extLst>
          </p:cNvPr>
          <p:cNvSpPr>
            <a:spLocks noGrp="1"/>
          </p:cNvSpPr>
          <p:nvPr>
            <p:ph idx="1"/>
          </p:nvPr>
        </p:nvSpPr>
        <p:spPr/>
        <p:txBody>
          <a:bodyPr/>
          <a:lstStyle/>
          <a:p>
            <a:pPr marL="0" indent="0">
              <a:buNone/>
            </a:pPr>
            <a:r>
              <a:rPr lang="en-CA" dirty="0"/>
              <a:t>360 Fabrication is one of Canada’s leaders in automotive upholstery, convertible tops, boat upholstery, customized commercial upholstery and airplane and helicopter upholstery repairs, new installation, and custom application. We have designed and built hundreds of award-winning custom projects and our in-house team of top upholstery techs can take on any job large or small and complete it on time and on budget.</a:t>
            </a:r>
            <a:endParaRPr lang="en-US" dirty="0"/>
          </a:p>
        </p:txBody>
      </p:sp>
      <p:sp>
        <p:nvSpPr>
          <p:cNvPr id="5" name="Rectangle 4">
            <a:extLst>
              <a:ext uri="{FF2B5EF4-FFF2-40B4-BE49-F238E27FC236}">
                <a16:creationId xmlns:a16="http://schemas.microsoft.com/office/drawing/2014/main" id="{EE2D625E-84F2-7E4A-B43E-23B2725C4B9D}"/>
              </a:ext>
            </a:extLst>
          </p:cNvPr>
          <p:cNvSpPr/>
          <p:nvPr/>
        </p:nvSpPr>
        <p:spPr>
          <a:xfrm>
            <a:off x="1068887" y="2565790"/>
            <a:ext cx="3114805" cy="2031325"/>
          </a:xfrm>
          <a:prstGeom prst="rect">
            <a:avLst/>
          </a:prstGeom>
        </p:spPr>
        <p:txBody>
          <a:bodyPr wrap="square">
            <a:spAutoFit/>
          </a:bodyPr>
          <a:lstStyle/>
          <a:p>
            <a:r>
              <a:rPr lang="en-CA" dirty="0"/>
              <a:t>360 Fabrication Inc. has won thousands of awards throughout North America. These include many Best in Show, Best Paint, Best Design, Best Custom Interior, Best Sound System</a:t>
            </a:r>
            <a:endParaRPr lang="en-US" dirty="0"/>
          </a:p>
        </p:txBody>
      </p:sp>
      <p:pic>
        <p:nvPicPr>
          <p:cNvPr id="6" name="Picture 7" descr="https://360fabrication.com/wp-content/uploads/2019/04/AList_WINNERLogo2018-2.pdf">
            <a:extLst>
              <a:ext uri="{FF2B5EF4-FFF2-40B4-BE49-F238E27FC236}">
                <a16:creationId xmlns:a16="http://schemas.microsoft.com/office/drawing/2014/main" id="{CE4C4C20-DCF7-6149-8FB8-F979AE00D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589" y="4759953"/>
            <a:ext cx="1877731" cy="187773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0D68C7B3-0548-D24D-AB5B-26F97FE9C3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61440209"/>
      </p:ext>
    </p:extLst>
  </p:cSld>
  <p:clrMapOvr>
    <a:masterClrMapping/>
  </p:clrMapOvr>
  <mc:AlternateContent xmlns:mc="http://schemas.openxmlformats.org/markup-compatibility/2006">
    <mc:Choice xmlns:p14="http://schemas.microsoft.com/office/powerpoint/2010/main" Requires="p14">
      <p:transition spd="slow" p14:dur="2000" advTm="5571"/>
    </mc:Choice>
    <mc:Fallback>
      <p:transition spd="slow" advTm="5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739B7-6C62-234E-BAAA-1BA8C93E1912}"/>
              </a:ext>
            </a:extLst>
          </p:cNvPr>
          <p:cNvSpPr>
            <a:spLocks noGrp="1"/>
          </p:cNvSpPr>
          <p:nvPr>
            <p:ph idx="1"/>
          </p:nvPr>
        </p:nvSpPr>
        <p:spPr/>
        <p:txBody>
          <a:bodyPr>
            <a:normAutofit fontScale="92500" lnSpcReduction="10000"/>
          </a:bodyPr>
          <a:lstStyle/>
          <a:p>
            <a:pPr marL="0" indent="0">
              <a:buNone/>
            </a:pPr>
            <a:r>
              <a:rPr lang="en-CA" b="1" dirty="0"/>
              <a:t>Our Story</a:t>
            </a:r>
          </a:p>
          <a:p>
            <a:r>
              <a:rPr lang="en-CA" dirty="0"/>
              <a:t>With over 70 years of combined experience; the owners and brothers Rick and Daryl </a:t>
            </a:r>
            <a:r>
              <a:rPr lang="en-CA" dirty="0" err="1"/>
              <a:t>Francoeur</a:t>
            </a:r>
            <a:r>
              <a:rPr lang="en-CA" dirty="0"/>
              <a:t> have been creating and customizing anything with wheels (and some things without). Starting in 2006 they opened 360 Fabrication, which has now grown into Canada's top hot rod and custom shop.</a:t>
            </a:r>
          </a:p>
          <a:p>
            <a:r>
              <a:rPr lang="en-CA" dirty="0"/>
              <a:t>In 2008, with the acquisition of the new 22,000 sq. ft building, the 360 Group of Companies expanded to include:</a:t>
            </a:r>
          </a:p>
          <a:p>
            <a:r>
              <a:rPr lang="en-CA" dirty="0"/>
              <a:t>a car and marine audio department</a:t>
            </a:r>
          </a:p>
          <a:p>
            <a:r>
              <a:rPr lang="en-CA" dirty="0"/>
              <a:t>a custom upholstery shop</a:t>
            </a:r>
          </a:p>
          <a:p>
            <a:r>
              <a:rPr lang="en-CA" dirty="0"/>
              <a:t>a full-service mechanical division</a:t>
            </a:r>
          </a:p>
          <a:p>
            <a:r>
              <a:rPr lang="en-CA" dirty="0"/>
              <a:t>state-of-the-art collision and glass repair facility, 360 Collision Centre</a:t>
            </a:r>
          </a:p>
        </p:txBody>
      </p:sp>
      <p:pic>
        <p:nvPicPr>
          <p:cNvPr id="6" name="Picture 4" descr="360 Fabrication Inc. | High End Custom Fabrication | Abbotsford, B.C.">
            <a:extLst>
              <a:ext uri="{FF2B5EF4-FFF2-40B4-BE49-F238E27FC236}">
                <a16:creationId xmlns:a16="http://schemas.microsoft.com/office/drawing/2014/main" id="{F346CC29-ABEA-1440-B16B-48F616DA2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14" y="2617940"/>
            <a:ext cx="2181888" cy="200963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DA573D3D-1DEB-1545-8751-48732C6D3A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16137496"/>
      </p:ext>
    </p:extLst>
  </p:cSld>
  <p:clrMapOvr>
    <a:masterClrMapping/>
  </p:clrMapOvr>
  <mc:AlternateContent xmlns:mc="http://schemas.openxmlformats.org/markup-compatibility/2006">
    <mc:Choice xmlns:p14="http://schemas.microsoft.com/office/powerpoint/2010/main" Requires="p14">
      <p:transition spd="slow" p14:dur="2000" advTm="5124"/>
    </mc:Choice>
    <mc:Fallback>
      <p:transition spd="slow" advTm="5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1983E-1DAE-7D42-B37F-33320F5F1861}"/>
              </a:ext>
            </a:extLst>
          </p:cNvPr>
          <p:cNvSpPr>
            <a:spLocks noGrp="1"/>
          </p:cNvSpPr>
          <p:nvPr>
            <p:ph idx="1"/>
          </p:nvPr>
        </p:nvSpPr>
        <p:spPr/>
        <p:txBody>
          <a:bodyPr/>
          <a:lstStyle/>
          <a:p>
            <a:pPr marL="0" indent="0">
              <a:buNone/>
            </a:pPr>
            <a:r>
              <a:rPr lang="en-CA" b="1" u="sng" dirty="0"/>
              <a:t>Aviation </a:t>
            </a:r>
            <a:endParaRPr lang="en-CA" b="1" dirty="0"/>
          </a:p>
          <a:p>
            <a:r>
              <a:rPr lang="en-CA" dirty="0"/>
              <a:t>Our in house, certified aviation division provides custom-designed </a:t>
            </a:r>
            <a:r>
              <a:rPr lang="en-CA" b="1" dirty="0">
                <a:solidFill>
                  <a:schemeClr val="tx2"/>
                </a:solidFill>
                <a:hlinkClick r:id="rId4">
                  <a:extLst>
                    <a:ext uri="{A12FA001-AC4F-418D-AE19-62706E023703}">
                      <ahyp:hlinkClr xmlns:ahyp="http://schemas.microsoft.com/office/drawing/2018/hyperlinkcolor" val="tx"/>
                    </a:ext>
                  </a:extLst>
                </a:hlinkClick>
              </a:rPr>
              <a:t>interior refurbishing</a:t>
            </a:r>
            <a:r>
              <a:rPr lang="en-CA" dirty="0"/>
              <a:t>, soundproofing systems, seat structures for the aviation industry.</a:t>
            </a:r>
          </a:p>
          <a:p>
            <a:r>
              <a:rPr lang="en-CA" dirty="0"/>
              <a:t>Airplane &amp; Helicopter Upholstery</a:t>
            </a:r>
          </a:p>
          <a:p>
            <a:r>
              <a:rPr lang="en-CA" dirty="0"/>
              <a:t>Seating &amp; Upholstery</a:t>
            </a:r>
          </a:p>
          <a:p>
            <a:r>
              <a:rPr lang="en-CA" dirty="0"/>
              <a:t>Custom Repairs &amp; Refurbishing</a:t>
            </a:r>
          </a:p>
          <a:p>
            <a:r>
              <a:rPr lang="en-CA" dirty="0"/>
              <a:t>Interiors of Private Jets &amp; Helicopters</a:t>
            </a:r>
          </a:p>
          <a:p>
            <a:r>
              <a:rPr lang="en-CA" dirty="0"/>
              <a:t>Whatever your interior and upholstery project is, 360 Fabrication develops custom upholstery solutions, meets your deadlines and budget and tackles the most challenging projects.</a:t>
            </a:r>
          </a:p>
          <a:p>
            <a:endParaRPr lang="en-US" dirty="0"/>
          </a:p>
        </p:txBody>
      </p:sp>
      <p:pic>
        <p:nvPicPr>
          <p:cNvPr id="5" name="Picture 4">
            <a:extLst>
              <a:ext uri="{FF2B5EF4-FFF2-40B4-BE49-F238E27FC236}">
                <a16:creationId xmlns:a16="http://schemas.microsoft.com/office/drawing/2014/main" id="{598E8CBA-305A-824C-9C7C-73BE16580665}"/>
              </a:ext>
            </a:extLst>
          </p:cNvPr>
          <p:cNvPicPr>
            <a:picLocks noChangeAspect="1"/>
          </p:cNvPicPr>
          <p:nvPr/>
        </p:nvPicPr>
        <p:blipFill>
          <a:blip r:embed="rId5"/>
          <a:stretch>
            <a:fillRect/>
          </a:stretch>
        </p:blipFill>
        <p:spPr>
          <a:xfrm>
            <a:off x="438410" y="1553227"/>
            <a:ext cx="4661612" cy="3519814"/>
          </a:xfrm>
          <a:prstGeom prst="rect">
            <a:avLst/>
          </a:prstGeom>
        </p:spPr>
      </p:pic>
      <p:pic>
        <p:nvPicPr>
          <p:cNvPr id="4" name="Audio 3">
            <a:hlinkClick r:id="" action="ppaction://media"/>
            <a:extLst>
              <a:ext uri="{FF2B5EF4-FFF2-40B4-BE49-F238E27FC236}">
                <a16:creationId xmlns:a16="http://schemas.microsoft.com/office/drawing/2014/main" id="{DCF936FA-510C-3940-BA79-8656C57B88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49538423"/>
      </p:ext>
    </p:extLst>
  </p:cSld>
  <p:clrMapOvr>
    <a:masterClrMapping/>
  </p:clrMapOvr>
  <mc:AlternateContent xmlns:mc="http://schemas.openxmlformats.org/markup-compatibility/2006">
    <mc:Choice xmlns:p14="http://schemas.microsoft.com/office/powerpoint/2010/main" Requires="p14">
      <p:transition spd="slow" p14:dur="2000" advTm="5097"/>
    </mc:Choice>
    <mc:Fallback>
      <p:transition spd="slow" advTm="50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4CB9-DC40-BD4D-9D12-67177034AF54}"/>
              </a:ext>
            </a:extLst>
          </p:cNvPr>
          <p:cNvSpPr>
            <a:spLocks noGrp="1"/>
          </p:cNvSpPr>
          <p:nvPr>
            <p:ph type="title"/>
          </p:nvPr>
        </p:nvSpPr>
        <p:spPr/>
        <p:txBody>
          <a:bodyPr>
            <a:normAutofit fontScale="90000"/>
          </a:bodyPr>
          <a:lstStyle/>
          <a:p>
            <a:br>
              <a:rPr lang="en-CA" sz="2000" b="1" dirty="0">
                <a:solidFill>
                  <a:schemeClr val="tx1"/>
                </a:solidFill>
              </a:rPr>
            </a:br>
            <a:r>
              <a:rPr lang="en-CA" sz="2000" b="1" dirty="0">
                <a:solidFill>
                  <a:schemeClr val="tx1"/>
                </a:solidFill>
              </a:rPr>
              <a:t>Contact Info</a:t>
            </a:r>
            <a:br>
              <a:rPr lang="en-CA" sz="2000" b="1" dirty="0">
                <a:solidFill>
                  <a:schemeClr val="tx1"/>
                </a:solidFill>
              </a:rPr>
            </a:br>
            <a:r>
              <a:rPr lang="en-CA" sz="2000" dirty="0">
                <a:solidFill>
                  <a:schemeClr val="tx1"/>
                </a:solidFill>
              </a:rPr>
              <a:t>31450 </a:t>
            </a:r>
            <a:r>
              <a:rPr lang="en-CA" sz="2000" dirty="0" err="1">
                <a:solidFill>
                  <a:schemeClr val="tx1"/>
                </a:solidFill>
              </a:rPr>
              <a:t>Peardonville</a:t>
            </a:r>
            <a:r>
              <a:rPr lang="en-CA" sz="2000" dirty="0">
                <a:solidFill>
                  <a:schemeClr val="tx1"/>
                </a:solidFill>
              </a:rPr>
              <a:t> Road</a:t>
            </a:r>
            <a:br>
              <a:rPr lang="en-CA" sz="2000" dirty="0">
                <a:solidFill>
                  <a:schemeClr val="tx1"/>
                </a:solidFill>
              </a:rPr>
            </a:br>
            <a:r>
              <a:rPr lang="en-CA" sz="2000" dirty="0">
                <a:solidFill>
                  <a:schemeClr val="tx1"/>
                </a:solidFill>
              </a:rPr>
              <a:t>Abbotsford BC, V2T 6L1 CANADA</a:t>
            </a:r>
            <a:br>
              <a:rPr lang="en-CA" sz="2000" dirty="0">
                <a:solidFill>
                  <a:schemeClr val="tx1"/>
                </a:solidFill>
              </a:rPr>
            </a:br>
            <a:r>
              <a:rPr lang="en-CA" sz="2000" dirty="0">
                <a:solidFill>
                  <a:schemeClr val="tx1"/>
                </a:solidFill>
              </a:rPr>
              <a:t>Phone: 604-859-3608</a:t>
            </a:r>
            <a:br>
              <a:rPr lang="en-CA" sz="2000" dirty="0">
                <a:solidFill>
                  <a:schemeClr val="tx1"/>
                </a:solidFill>
              </a:rPr>
            </a:br>
            <a:r>
              <a:rPr lang="en-CA" sz="2000" dirty="0">
                <a:solidFill>
                  <a:schemeClr val="tx1"/>
                </a:solidFill>
              </a:rPr>
              <a:t>Toll free: 1-855-859-3608</a:t>
            </a:r>
            <a:br>
              <a:rPr lang="en-CA" sz="2000" dirty="0">
                <a:solidFill>
                  <a:schemeClr val="tx1"/>
                </a:solidFill>
              </a:rPr>
            </a:br>
            <a:r>
              <a:rPr lang="en-CA" sz="2000" dirty="0">
                <a:solidFill>
                  <a:schemeClr val="tx1"/>
                </a:solidFill>
              </a:rPr>
              <a:t>Fax: 604-859-3604</a:t>
            </a:r>
            <a:br>
              <a:rPr lang="en-CA" sz="2000" dirty="0">
                <a:solidFill>
                  <a:schemeClr val="tx1"/>
                </a:solidFill>
              </a:rPr>
            </a:br>
            <a:r>
              <a:rPr lang="en-CA" sz="2000" dirty="0">
                <a:solidFill>
                  <a:schemeClr val="tx1"/>
                </a:solidFill>
              </a:rPr>
              <a:t>Email: </a:t>
            </a:r>
            <a:r>
              <a:rPr lang="en-CA" sz="2000" dirty="0">
                <a:solidFill>
                  <a:schemeClr val="tx1"/>
                </a:solidFill>
                <a:hlinkClick r:id="rId5">
                  <a:extLst>
                    <a:ext uri="{A12FA001-AC4F-418D-AE19-62706E023703}">
                      <ahyp:hlinkClr xmlns:ahyp="http://schemas.microsoft.com/office/drawing/2018/hyperlinkcolor" val="tx"/>
                    </a:ext>
                  </a:extLst>
                </a:hlinkClick>
              </a:rPr>
              <a:t>info@360fabrication.com</a:t>
            </a:r>
            <a:br>
              <a:rPr lang="en-CA" sz="2000" dirty="0">
                <a:solidFill>
                  <a:schemeClr val="tx1"/>
                </a:solidFill>
              </a:rPr>
            </a:br>
            <a:r>
              <a:rPr lang="en-CA" sz="2000" dirty="0">
                <a:solidFill>
                  <a:schemeClr val="tx1"/>
                </a:solidFill>
              </a:rPr>
              <a:t>Web: </a:t>
            </a:r>
            <a:r>
              <a:rPr lang="en-CA" sz="2000" dirty="0">
                <a:solidFill>
                  <a:schemeClr val="tx1"/>
                </a:solidFill>
                <a:hlinkClick r:id="rId6">
                  <a:extLst>
                    <a:ext uri="{A12FA001-AC4F-418D-AE19-62706E023703}">
                      <ahyp:hlinkClr xmlns:ahyp="http://schemas.microsoft.com/office/drawing/2018/hyperlinkcolor" val="tx"/>
                    </a:ext>
                  </a:extLst>
                </a:hlinkClick>
              </a:rPr>
              <a:t>www.360fabrication.com</a:t>
            </a:r>
            <a:br>
              <a:rPr lang="en-CA" dirty="0"/>
            </a:br>
            <a:endParaRPr lang="en-US" dirty="0"/>
          </a:p>
        </p:txBody>
      </p:sp>
      <p:pic>
        <p:nvPicPr>
          <p:cNvPr id="9" name="Content Placeholder 8">
            <a:extLst>
              <a:ext uri="{FF2B5EF4-FFF2-40B4-BE49-F238E27FC236}">
                <a16:creationId xmlns:a16="http://schemas.microsoft.com/office/drawing/2014/main" id="{2BEE278B-FC1F-6145-9030-0CA2B201FB5D}"/>
              </a:ext>
            </a:extLst>
          </p:cNvPr>
          <p:cNvPicPr>
            <a:picLocks noGrp="1" noChangeAspect="1"/>
          </p:cNvPicPr>
          <p:nvPr>
            <p:ph idx="1"/>
          </p:nvPr>
        </p:nvPicPr>
        <p:blipFill>
          <a:blip r:embed="rId7"/>
          <a:stretch>
            <a:fillRect/>
          </a:stretch>
        </p:blipFill>
        <p:spPr>
          <a:xfrm>
            <a:off x="4905158" y="1313444"/>
            <a:ext cx="6281738" cy="4152780"/>
          </a:xfrm>
        </p:spPr>
      </p:pic>
      <p:pic>
        <p:nvPicPr>
          <p:cNvPr id="4106" name="Picture 10" descr="https://360fabrication.com/wp-content/themes/dynamik-gen/images/content-filler.png">
            <a:extLst>
              <a:ext uri="{FF2B5EF4-FFF2-40B4-BE49-F238E27FC236}">
                <a16:creationId xmlns:a16="http://schemas.microsoft.com/office/drawing/2014/main" id="{49967AF4-E6D7-2C41-8599-30D243455C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5" y="11776075"/>
            <a:ext cx="381000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clickserv.sitescout.com/conv/1cd9bcbf9f31e9fd">
            <a:extLst>
              <a:ext uri="{FF2B5EF4-FFF2-40B4-BE49-F238E27FC236}">
                <a16:creationId xmlns:a16="http://schemas.microsoft.com/office/drawing/2014/main" id="{7E23DAF5-852B-A241-A0B0-77D231EB4A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75" y="33655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06E3BDA0-E230-8E4F-AF70-F29990EC50B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17814457"/>
      </p:ext>
    </p:extLst>
  </p:cSld>
  <p:clrMapOvr>
    <a:masterClrMapping/>
  </p:clrMapOvr>
  <mc:AlternateContent xmlns:mc="http://schemas.openxmlformats.org/markup-compatibility/2006">
    <mc:Choice xmlns:p14="http://schemas.microsoft.com/office/powerpoint/2010/main" Requires="p14">
      <p:transition spd="slow" p14:dur="2000" advTm="4957"/>
    </mc:Choice>
    <mc:Fallback>
      <p:transition spd="slow" advTm="4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{64316D44-12AD-844C-8879-9FDC41DCF972}tf16401369</Template>
  <TotalTime>37</TotalTime>
  <Words>323</Words>
  <Application>Microsoft Macintosh PowerPoint</Application>
  <PresentationFormat>Widescreen</PresentationFormat>
  <Paragraphs>19</Paragraphs>
  <Slides>5</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Calibri Light</vt:lpstr>
      <vt:lpstr>Rockwell</vt:lpstr>
      <vt:lpstr>Wingdings</vt:lpstr>
      <vt:lpstr>Atlas</vt:lpstr>
      <vt:lpstr>PowerPoint Presentation</vt:lpstr>
      <vt:lpstr>PowerPoint Presentation</vt:lpstr>
      <vt:lpstr>PowerPoint Presentation</vt:lpstr>
      <vt:lpstr>PowerPoint Presentation</vt:lpstr>
      <vt:lpstr> Contact Info 31450 Peardonville Road Abbotsford BC, V2T 6L1 CANADA Phone: 604-859-3608 Toll free: 1-855-859-3608 Fax: 604-859-3604 Email: info@360fabrication.com Web: www.360fabrication.com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2020-09-23T20:28:05Z</dcterms:created>
  <dcterms:modified xsi:type="dcterms:W3CDTF">2020-09-24T20:12:35Z</dcterms:modified>
</cp:coreProperties>
</file>